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325" r:id="rId3"/>
    <p:sldId id="318" r:id="rId4"/>
    <p:sldId id="327" r:id="rId5"/>
    <p:sldId id="328" r:id="rId6"/>
    <p:sldId id="329" r:id="rId7"/>
    <p:sldId id="332" r:id="rId8"/>
    <p:sldId id="286" r:id="rId9"/>
    <p:sldId id="315" r:id="rId10"/>
    <p:sldId id="331" r:id="rId11"/>
    <p:sldId id="305" r:id="rId12"/>
    <p:sldId id="319" r:id="rId13"/>
    <p:sldId id="323" r:id="rId14"/>
    <p:sldId id="330" r:id="rId15"/>
    <p:sldId id="324" r:id="rId16"/>
    <p:sldId id="289" r:id="rId17"/>
    <p:sldId id="326" r:id="rId18"/>
    <p:sldId id="284" r:id="rId19"/>
    <p:sldId id="314" r:id="rId20"/>
    <p:sldId id="316" r:id="rId21"/>
    <p:sldId id="317" r:id="rId22"/>
    <p:sldId id="321" r:id="rId23"/>
    <p:sldId id="300" r:id="rId24"/>
    <p:sldId id="320" r:id="rId25"/>
    <p:sldId id="295" r:id="rId26"/>
    <p:sldId id="290" r:id="rId27"/>
    <p:sldId id="287" r:id="rId28"/>
    <p:sldId id="297" r:id="rId29"/>
    <p:sldId id="294" r:id="rId30"/>
    <p:sldId id="291" r:id="rId31"/>
    <p:sldId id="267" r:id="rId32"/>
    <p:sldId id="269" r:id="rId33"/>
    <p:sldId id="293" r:id="rId34"/>
    <p:sldId id="312" r:id="rId35"/>
    <p:sldId id="292" r:id="rId36"/>
    <p:sldId id="258" r:id="rId37"/>
    <p:sldId id="271" r:id="rId38"/>
    <p:sldId id="301" r:id="rId39"/>
    <p:sldId id="282" r:id="rId40"/>
    <p:sldId id="288" r:id="rId41"/>
    <p:sldId id="261" r:id="rId42"/>
    <p:sldId id="285" r:id="rId43"/>
    <p:sldId id="308" r:id="rId44"/>
    <p:sldId id="309" r:id="rId45"/>
    <p:sldId id="298" r:id="rId46"/>
    <p:sldId id="302" r:id="rId47"/>
    <p:sldId id="296" r:id="rId48"/>
    <p:sldId id="283" r:id="rId49"/>
    <p:sldId id="31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EF0"/>
    <a:srgbClr val="00AA48"/>
    <a:srgbClr val="005E00"/>
    <a:srgbClr val="388600"/>
    <a:srgbClr val="787800"/>
    <a:srgbClr val="ED0000"/>
    <a:srgbClr val="A66500"/>
    <a:srgbClr val="FFFF00"/>
    <a:srgbClr val="501000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34" autoAdjust="0"/>
  </p:normalViewPr>
  <p:slideViewPr>
    <p:cSldViewPr snapToGrid="0">
      <p:cViewPr varScale="1">
        <p:scale>
          <a:sx n="118" d="100"/>
          <a:sy n="118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3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4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3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77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55.svg"/><Relationship Id="rId7" Type="http://schemas.openxmlformats.org/officeDocument/2006/relationships/image" Target="../media/image53.svg"/><Relationship Id="rId12" Type="http://schemas.openxmlformats.org/officeDocument/2006/relationships/image" Target="../media/image8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84.svg"/><Relationship Id="rId5" Type="http://schemas.openxmlformats.org/officeDocument/2006/relationships/image" Target="../media/image51.svg"/><Relationship Id="rId10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8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0.svg"/><Relationship Id="rId7" Type="http://schemas.openxmlformats.org/officeDocument/2006/relationships/image" Target="../media/image6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3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9" name="Picture 428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ED4E39D-1A30-28A0-300C-04465D49F0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7" y="405323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499528" y="-562382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842" y="799936"/>
            <a:ext cx="1174157" cy="43816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C816471-21CE-07D9-170B-EEF34C04FB6C}"/>
              </a:ext>
            </a:extLst>
          </p:cNvPr>
          <p:cNvSpPr/>
          <p:nvPr/>
        </p:nvSpPr>
        <p:spPr>
          <a:xfrm>
            <a:off x="7134532" y="2609200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034C87-44C2-F452-D4EB-61B9EF2FA5A4}"/>
              </a:ext>
            </a:extLst>
          </p:cNvPr>
          <p:cNvSpPr/>
          <p:nvPr/>
        </p:nvSpPr>
        <p:spPr>
          <a:xfrm>
            <a:off x="9689852" y="1744430"/>
            <a:ext cx="1608306" cy="50583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3EDF0E-8E87-B699-830F-4B4CD880B24F}"/>
              </a:ext>
            </a:extLst>
          </p:cNvPr>
          <p:cNvSpPr/>
          <p:nvPr/>
        </p:nvSpPr>
        <p:spPr>
          <a:xfrm>
            <a:off x="9137783" y="3070532"/>
            <a:ext cx="1608306" cy="50583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Excavates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B5B23-17D6-3F32-7EAB-5564D8938903}"/>
              </a:ext>
            </a:extLst>
          </p:cNvPr>
          <p:cNvSpPr/>
          <p:nvPr/>
        </p:nvSpPr>
        <p:spPr>
          <a:xfrm>
            <a:off x="10494005" y="4126711"/>
            <a:ext cx="1608306" cy="5058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AFB109-EC46-D4C5-4E35-F9CE4F3B9511}"/>
              </a:ext>
            </a:extLst>
          </p:cNvPr>
          <p:cNvSpPr/>
          <p:nvPr/>
        </p:nvSpPr>
        <p:spPr>
          <a:xfrm>
            <a:off x="10494005" y="5102602"/>
            <a:ext cx="1608306" cy="5058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E98A2-AF53-DD20-40CD-A694C2767963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8742838" y="1997349"/>
            <a:ext cx="947014" cy="86477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D3C7118-1A02-E4CC-EE28-02004428BD28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8742838" y="2862119"/>
            <a:ext cx="394945" cy="46133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1B4A3A-44B1-D982-C029-954E507C78B0}"/>
              </a:ext>
            </a:extLst>
          </p:cNvPr>
          <p:cNvCxnSpPr>
            <a:stCxn id="7" idx="4"/>
            <a:endCxn id="18" idx="1"/>
          </p:cNvCxnSpPr>
          <p:nvPr/>
        </p:nvCxnSpPr>
        <p:spPr>
          <a:xfrm rot="16200000" flipH="1">
            <a:off x="9328395" y="4189910"/>
            <a:ext cx="1779151" cy="55206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62AA69-3C0D-1FAA-61BD-25CEE936FAB9}"/>
              </a:ext>
            </a:extLst>
          </p:cNvPr>
          <p:cNvCxnSpPr>
            <a:stCxn id="7" idx="4"/>
            <a:endCxn id="17" idx="1"/>
          </p:cNvCxnSpPr>
          <p:nvPr/>
        </p:nvCxnSpPr>
        <p:spPr>
          <a:xfrm rot="16200000" flipH="1">
            <a:off x="9816340" y="3701965"/>
            <a:ext cx="803260" cy="55206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laque 28">
            <a:extLst>
              <a:ext uri="{FF2B5EF4-FFF2-40B4-BE49-F238E27FC236}">
                <a16:creationId xmlns:a16="http://schemas.microsoft.com/office/drawing/2014/main" id="{1B144E0C-8CB2-DB0B-139F-9488961DB4E8}"/>
              </a:ext>
            </a:extLst>
          </p:cNvPr>
          <p:cNvSpPr/>
          <p:nvPr/>
        </p:nvSpPr>
        <p:spPr>
          <a:xfrm>
            <a:off x="7964263" y="311503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0" name="Plaque 29">
            <a:extLst>
              <a:ext uri="{FF2B5EF4-FFF2-40B4-BE49-F238E27FC236}">
                <a16:creationId xmlns:a16="http://schemas.microsoft.com/office/drawing/2014/main" id="{CBFAE4E2-556A-BF33-61B9-C3417968E743}"/>
              </a:ext>
            </a:extLst>
          </p:cNvPr>
          <p:cNvSpPr/>
          <p:nvPr/>
        </p:nvSpPr>
        <p:spPr>
          <a:xfrm>
            <a:off x="7114257" y="3115038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2" name="Plaque 31">
            <a:extLst>
              <a:ext uri="{FF2B5EF4-FFF2-40B4-BE49-F238E27FC236}">
                <a16:creationId xmlns:a16="http://schemas.microsoft.com/office/drawing/2014/main" id="{BAD6EA2B-0F6D-0F1C-059E-387412F30745}"/>
              </a:ext>
            </a:extLst>
          </p:cNvPr>
          <p:cNvSpPr/>
          <p:nvPr/>
        </p:nvSpPr>
        <p:spPr>
          <a:xfrm>
            <a:off x="10069002" y="2255621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1AD85BF5-2A16-8798-36CB-9D936E6925D4}"/>
              </a:ext>
            </a:extLst>
          </p:cNvPr>
          <p:cNvSpPr/>
          <p:nvPr/>
        </p:nvSpPr>
        <p:spPr>
          <a:xfrm>
            <a:off x="9987789" y="3595172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91F03D44-B9B3-FD83-BBD4-C28F9BC8F9E9}"/>
              </a:ext>
            </a:extLst>
          </p:cNvPr>
          <p:cNvSpPr/>
          <p:nvPr/>
        </p:nvSpPr>
        <p:spPr>
          <a:xfrm>
            <a:off x="9137783" y="359517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988BE2C6-21F7-410E-265B-959866B2E13C}"/>
              </a:ext>
            </a:extLst>
          </p:cNvPr>
          <p:cNvSpPr/>
          <p:nvPr/>
        </p:nvSpPr>
        <p:spPr>
          <a:xfrm>
            <a:off x="11341994" y="463254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1F8094CC-11A1-A000-8322-A581D47989DB}"/>
              </a:ext>
            </a:extLst>
          </p:cNvPr>
          <p:cNvSpPr/>
          <p:nvPr/>
        </p:nvSpPr>
        <p:spPr>
          <a:xfrm>
            <a:off x="10491988" y="463254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275602D0-5F57-E7D6-D06D-D4357252E7EC}"/>
              </a:ext>
            </a:extLst>
          </p:cNvPr>
          <p:cNvSpPr/>
          <p:nvPr/>
        </p:nvSpPr>
        <p:spPr>
          <a:xfrm>
            <a:off x="11341994" y="5613793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9117CEA1-0D58-2518-3514-C6E684F36FF0}"/>
              </a:ext>
            </a:extLst>
          </p:cNvPr>
          <p:cNvSpPr/>
          <p:nvPr/>
        </p:nvSpPr>
        <p:spPr>
          <a:xfrm>
            <a:off x="10491988" y="5613793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DE290080-CB8F-7FC2-90D6-1B4856E14FB7}"/>
              </a:ext>
            </a:extLst>
          </p:cNvPr>
          <p:cNvSpPr/>
          <p:nvPr/>
        </p:nvSpPr>
        <p:spPr>
          <a:xfrm>
            <a:off x="8909211" y="1682196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Plaque 41">
            <a:extLst>
              <a:ext uri="{FF2B5EF4-FFF2-40B4-BE49-F238E27FC236}">
                <a16:creationId xmlns:a16="http://schemas.microsoft.com/office/drawing/2014/main" id="{242A0A3B-A65D-B47F-8D58-94D1E1211420}"/>
              </a:ext>
            </a:extLst>
          </p:cNvPr>
          <p:cNvSpPr/>
          <p:nvPr/>
        </p:nvSpPr>
        <p:spPr>
          <a:xfrm>
            <a:off x="9137783" y="132757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A7E475F-D285-3F2A-486A-3308E4551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0207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22938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494087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Streptophyta</a:t>
              </a:r>
              <a:endParaRPr lang="en-US" sz="800" dirty="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  <a:endCxn id="31" idx="1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4" y="4506456"/>
              <a:ext cx="3204733" cy="502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Excavates,SAR,Opisthokonta,etc</a:t>
              </a:r>
              <a:endParaRPr lang="en-US" sz="800" dirty="0"/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08812" cy="8043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row: Curved Up 36">
              <a:extLst>
                <a:ext uri="{FF2B5EF4-FFF2-40B4-BE49-F238E27FC236}">
                  <a16:creationId xmlns:a16="http://schemas.microsoft.com/office/drawing/2014/main" id="{3C19256A-EEDA-5794-6CD6-8D75E73B9B30}"/>
                </a:ext>
              </a:extLst>
            </p:cNvPr>
            <p:cNvSpPr/>
            <p:nvPr/>
          </p:nvSpPr>
          <p:spPr>
            <a:xfrm>
              <a:off x="7940847" y="2389785"/>
              <a:ext cx="717974" cy="30980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583344" y="2981776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569426" y="2722557"/>
              <a:ext cx="672939" cy="410281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067801" y="48117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20314</TotalTime>
  <Words>654</Words>
  <Application>Microsoft Macintosh PowerPoint</Application>
  <PresentationFormat>Widescreen</PresentationFormat>
  <Paragraphs>403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169</cp:revision>
  <dcterms:created xsi:type="dcterms:W3CDTF">2025-03-18T16:01:18Z</dcterms:created>
  <dcterms:modified xsi:type="dcterms:W3CDTF">2025-06-04T20:59:36Z</dcterms:modified>
</cp:coreProperties>
</file>